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F5CB5-8F49-4164-AFF7-387B8863001E}" v="32" dt="2023-05-15T17:40:27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6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ryar Fazli" userId="dacc41b85cb54d35" providerId="LiveId" clId="{04CF5CB5-8F49-4164-AFF7-387B8863001E}"/>
    <pc:docChg chg="undo custSel addSld delSld modSld sldOrd">
      <pc:chgData name="Shahryar Fazli" userId="dacc41b85cb54d35" providerId="LiveId" clId="{04CF5CB5-8F49-4164-AFF7-387B8863001E}" dt="2023-05-15T22:35:21.470" v="228" actId="47"/>
      <pc:docMkLst>
        <pc:docMk/>
      </pc:docMkLst>
      <pc:sldChg chg="addSp modSp del mod">
        <pc:chgData name="Shahryar Fazli" userId="dacc41b85cb54d35" providerId="LiveId" clId="{04CF5CB5-8F49-4164-AFF7-387B8863001E}" dt="2023-05-15T22:35:21.470" v="228" actId="47"/>
        <pc:sldMkLst>
          <pc:docMk/>
          <pc:sldMk cId="1277769495" sldId="257"/>
        </pc:sldMkLst>
        <pc:spChg chg="add mod">
          <ac:chgData name="Shahryar Fazli" userId="dacc41b85cb54d35" providerId="LiveId" clId="{04CF5CB5-8F49-4164-AFF7-387B8863001E}" dt="2023-05-15T06:24:13.478" v="74" actId="1076"/>
          <ac:spMkLst>
            <pc:docMk/>
            <pc:sldMk cId="1277769495" sldId="257"/>
            <ac:spMk id="3" creationId="{E27A67E4-DAE6-E242-178E-26841C195FBC}"/>
          </ac:spMkLst>
        </pc:spChg>
        <pc:spChg chg="add mod">
          <ac:chgData name="Shahryar Fazli" userId="dacc41b85cb54d35" providerId="LiveId" clId="{04CF5CB5-8F49-4164-AFF7-387B8863001E}" dt="2023-05-15T06:31:44.130" v="145" actId="14100"/>
          <ac:spMkLst>
            <pc:docMk/>
            <pc:sldMk cId="1277769495" sldId="257"/>
            <ac:spMk id="4" creationId="{A24B5900-1A7A-84ED-7EDC-9A9DD8DD6D27}"/>
          </ac:spMkLst>
        </pc:spChg>
        <pc:picChg chg="mod">
          <ac:chgData name="Shahryar Fazli" userId="dacc41b85cb54d35" providerId="LiveId" clId="{04CF5CB5-8F49-4164-AFF7-387B8863001E}" dt="2023-05-15T06:31:37.023" v="144" actId="14100"/>
          <ac:picMkLst>
            <pc:docMk/>
            <pc:sldMk cId="1277769495" sldId="257"/>
            <ac:picMk id="2" creationId="{FB1DF99D-D096-245D-F23A-64CDDC3BA19F}"/>
          </ac:picMkLst>
        </pc:picChg>
      </pc:sldChg>
      <pc:sldChg chg="addSp delSp modSp mod ord">
        <pc:chgData name="Shahryar Fazli" userId="dacc41b85cb54d35" providerId="LiveId" clId="{04CF5CB5-8F49-4164-AFF7-387B8863001E}" dt="2023-05-15T07:24:08.690" v="196" actId="14100"/>
        <pc:sldMkLst>
          <pc:docMk/>
          <pc:sldMk cId="3333219597" sldId="258"/>
        </pc:sldMkLst>
        <pc:spChg chg="add mod">
          <ac:chgData name="Shahryar Fazli" userId="dacc41b85cb54d35" providerId="LiveId" clId="{04CF5CB5-8F49-4164-AFF7-387B8863001E}" dt="2023-05-15T06:24:41.645" v="81" actId="20577"/>
          <ac:spMkLst>
            <pc:docMk/>
            <pc:sldMk cId="3333219597" sldId="258"/>
            <ac:spMk id="2" creationId="{63A767DD-50A6-6923-B836-5729116DECD1}"/>
          </ac:spMkLst>
        </pc:spChg>
        <pc:spChg chg="add mod">
          <ac:chgData name="Shahryar Fazli" userId="dacc41b85cb54d35" providerId="LiveId" clId="{04CF5CB5-8F49-4164-AFF7-387B8863001E}" dt="2023-05-15T07:18:55.875" v="166" actId="14100"/>
          <ac:spMkLst>
            <pc:docMk/>
            <pc:sldMk cId="3333219597" sldId="258"/>
            <ac:spMk id="3" creationId="{073F6DE1-7614-A9E4-60AA-485E0B0D8E74}"/>
          </ac:spMkLst>
        </pc:spChg>
        <pc:picChg chg="add mod">
          <ac:chgData name="Shahryar Fazli" userId="dacc41b85cb54d35" providerId="LiveId" clId="{04CF5CB5-8F49-4164-AFF7-387B8863001E}" dt="2023-05-15T07:24:08.690" v="196" actId="14100"/>
          <ac:picMkLst>
            <pc:docMk/>
            <pc:sldMk cId="3333219597" sldId="258"/>
            <ac:picMk id="6" creationId="{26020DBB-88B8-0A5F-F1DE-19A7DFE8911C}"/>
          </ac:picMkLst>
        </pc:picChg>
        <pc:picChg chg="del mod">
          <ac:chgData name="Shahryar Fazli" userId="dacc41b85cb54d35" providerId="LiveId" clId="{04CF5CB5-8F49-4164-AFF7-387B8863001E}" dt="2023-05-15T07:17:52.791" v="151" actId="478"/>
          <ac:picMkLst>
            <pc:docMk/>
            <pc:sldMk cId="3333219597" sldId="258"/>
            <ac:picMk id="13" creationId="{02B23D5F-D333-FD7D-E8D5-B6A802B0A7B1}"/>
          </ac:picMkLst>
        </pc:picChg>
      </pc:sldChg>
      <pc:sldChg chg="addSp delSp modSp mod ord modAnim">
        <pc:chgData name="Shahryar Fazli" userId="dacc41b85cb54d35" providerId="LiveId" clId="{04CF5CB5-8F49-4164-AFF7-387B8863001E}" dt="2023-05-15T17:40:29.562" v="225" actId="14100"/>
        <pc:sldMkLst>
          <pc:docMk/>
          <pc:sldMk cId="3170782442" sldId="260"/>
        </pc:sldMkLst>
        <pc:spChg chg="add mod">
          <ac:chgData name="Shahryar Fazli" userId="dacc41b85cb54d35" providerId="LiveId" clId="{04CF5CB5-8F49-4164-AFF7-387B8863001E}" dt="2023-05-15T17:38:15.225" v="199" actId="208"/>
          <ac:spMkLst>
            <pc:docMk/>
            <pc:sldMk cId="3170782442" sldId="260"/>
            <ac:spMk id="2" creationId="{941A5E45-AB9C-DF5E-839E-19C19521F02F}"/>
          </ac:spMkLst>
        </pc:spChg>
        <pc:spChg chg="add del mod">
          <ac:chgData name="Shahryar Fazli" userId="dacc41b85cb54d35" providerId="LiveId" clId="{04CF5CB5-8F49-4164-AFF7-387B8863001E}" dt="2023-05-15T17:38:46.593" v="204"/>
          <ac:spMkLst>
            <pc:docMk/>
            <pc:sldMk cId="3170782442" sldId="260"/>
            <ac:spMk id="3" creationId="{2CB9380D-EE57-CB27-E729-229E6803BE97}"/>
          </ac:spMkLst>
        </pc:spChg>
        <pc:spChg chg="add mod">
          <ac:chgData name="Shahryar Fazli" userId="dacc41b85cb54d35" providerId="LiveId" clId="{04CF5CB5-8F49-4164-AFF7-387B8863001E}" dt="2023-05-15T17:38:53.792" v="206" actId="1076"/>
          <ac:spMkLst>
            <pc:docMk/>
            <pc:sldMk cId="3170782442" sldId="260"/>
            <ac:spMk id="4" creationId="{BAF9B6F7-784D-B871-CC60-DD6C414E7EC9}"/>
          </ac:spMkLst>
        </pc:spChg>
        <pc:spChg chg="add mod">
          <ac:chgData name="Shahryar Fazli" userId="dacc41b85cb54d35" providerId="LiveId" clId="{04CF5CB5-8F49-4164-AFF7-387B8863001E}" dt="2023-05-15T17:39:03.601" v="208" actId="1076"/>
          <ac:spMkLst>
            <pc:docMk/>
            <pc:sldMk cId="3170782442" sldId="260"/>
            <ac:spMk id="6" creationId="{EA86540D-EA7F-9470-9497-B3F54CFF37AE}"/>
          </ac:spMkLst>
        </pc:spChg>
        <pc:spChg chg="add mod">
          <ac:chgData name="Shahryar Fazli" userId="dacc41b85cb54d35" providerId="LiveId" clId="{04CF5CB5-8F49-4164-AFF7-387B8863001E}" dt="2023-05-15T17:39:10.170" v="210" actId="1076"/>
          <ac:spMkLst>
            <pc:docMk/>
            <pc:sldMk cId="3170782442" sldId="260"/>
            <ac:spMk id="8" creationId="{09C8419D-D9CB-530C-0622-AC52F950DBDF}"/>
          </ac:spMkLst>
        </pc:spChg>
        <pc:spChg chg="add mod">
          <ac:chgData name="Shahryar Fazli" userId="dacc41b85cb54d35" providerId="LiveId" clId="{04CF5CB5-8F49-4164-AFF7-387B8863001E}" dt="2023-05-15T17:40:29.562" v="225" actId="14100"/>
          <ac:spMkLst>
            <pc:docMk/>
            <pc:sldMk cId="3170782442" sldId="260"/>
            <ac:spMk id="12" creationId="{D7AC65B4-D664-46D9-492C-06CE047CB369}"/>
          </ac:spMkLst>
        </pc:spChg>
        <pc:spChg chg="add del">
          <ac:chgData name="Shahryar Fazli" userId="dacc41b85cb54d35" providerId="LiveId" clId="{04CF5CB5-8F49-4164-AFF7-387B8863001E}" dt="2023-05-15T06:25:48.555" v="98" actId="22"/>
          <ac:spMkLst>
            <pc:docMk/>
            <pc:sldMk cId="3170782442" sldId="260"/>
            <ac:spMk id="14" creationId="{AD2BB83F-DE10-627C-C177-E856CB75F9F6}"/>
          </ac:spMkLst>
        </pc:spChg>
        <pc:spChg chg="add mod">
          <ac:chgData name="Shahryar Fazli" userId="dacc41b85cb54d35" providerId="LiveId" clId="{04CF5CB5-8F49-4164-AFF7-387B8863001E}" dt="2023-05-15T06:26:36.539" v="113" actId="1076"/>
          <ac:spMkLst>
            <pc:docMk/>
            <pc:sldMk cId="3170782442" sldId="260"/>
            <ac:spMk id="15" creationId="{6980516C-149D-FAF0-B40B-ED48D7EE2077}"/>
          </ac:spMkLst>
        </pc:spChg>
        <pc:spChg chg="add mod">
          <ac:chgData name="Shahryar Fazli" userId="dacc41b85cb54d35" providerId="LiveId" clId="{04CF5CB5-8F49-4164-AFF7-387B8863001E}" dt="2023-05-15T06:27:04.195" v="127" actId="20577"/>
          <ac:spMkLst>
            <pc:docMk/>
            <pc:sldMk cId="3170782442" sldId="260"/>
            <ac:spMk id="16" creationId="{0B523990-ECC7-CAF6-52AE-F7DF5A2872B7}"/>
          </ac:spMkLst>
        </pc:spChg>
        <pc:spChg chg="add mod">
          <ac:chgData name="Shahryar Fazli" userId="dacc41b85cb54d35" providerId="LiveId" clId="{04CF5CB5-8F49-4164-AFF7-387B8863001E}" dt="2023-05-15T06:27:14.308" v="134" actId="14100"/>
          <ac:spMkLst>
            <pc:docMk/>
            <pc:sldMk cId="3170782442" sldId="260"/>
            <ac:spMk id="17" creationId="{ECAECDAF-1C8E-7937-12FF-264097442D77}"/>
          </ac:spMkLst>
        </pc:spChg>
        <pc:spChg chg="add mod">
          <ac:chgData name="Shahryar Fazli" userId="dacc41b85cb54d35" providerId="LiveId" clId="{04CF5CB5-8F49-4164-AFF7-387B8863001E}" dt="2023-05-15T06:27:20.645" v="138" actId="20577"/>
          <ac:spMkLst>
            <pc:docMk/>
            <pc:sldMk cId="3170782442" sldId="260"/>
            <ac:spMk id="18" creationId="{351E01E2-44C2-A606-E5E4-26C629C45E49}"/>
          </ac:spMkLst>
        </pc:spChg>
        <pc:picChg chg="mod">
          <ac:chgData name="Shahryar Fazli" userId="dacc41b85cb54d35" providerId="LiveId" clId="{04CF5CB5-8F49-4164-AFF7-387B8863001E}" dt="2023-05-15T06:26:43.514" v="118" actId="1076"/>
          <ac:picMkLst>
            <pc:docMk/>
            <pc:sldMk cId="3170782442" sldId="260"/>
            <ac:picMk id="5" creationId="{837D8703-F413-2F38-7273-79C14A63384D}"/>
          </ac:picMkLst>
        </pc:picChg>
        <pc:picChg chg="mod">
          <ac:chgData name="Shahryar Fazli" userId="dacc41b85cb54d35" providerId="LiveId" clId="{04CF5CB5-8F49-4164-AFF7-387B8863001E}" dt="2023-05-15T06:25:13.005" v="85" actId="1076"/>
          <ac:picMkLst>
            <pc:docMk/>
            <pc:sldMk cId="3170782442" sldId="260"/>
            <ac:picMk id="7" creationId="{81C11081-3503-19C7-48D3-CB63EFF60031}"/>
          </ac:picMkLst>
        </pc:picChg>
        <pc:picChg chg="mod">
          <ac:chgData name="Shahryar Fazli" userId="dacc41b85cb54d35" providerId="LiveId" clId="{04CF5CB5-8F49-4164-AFF7-387B8863001E}" dt="2023-05-15T06:24:58.454" v="82" actId="14100"/>
          <ac:picMkLst>
            <pc:docMk/>
            <pc:sldMk cId="3170782442" sldId="260"/>
            <ac:picMk id="9" creationId="{2C2FAB13-0196-B63C-AB58-B1ACB22F7495}"/>
          </ac:picMkLst>
        </pc:picChg>
        <pc:picChg chg="mod">
          <ac:chgData name="Shahryar Fazli" userId="dacc41b85cb54d35" providerId="LiveId" clId="{04CF5CB5-8F49-4164-AFF7-387B8863001E}" dt="2023-05-15T06:25:01.573" v="83" actId="14100"/>
          <ac:picMkLst>
            <pc:docMk/>
            <pc:sldMk cId="3170782442" sldId="260"/>
            <ac:picMk id="11" creationId="{8534D5BE-0F6B-34E7-8EF0-398BA2C99FCD}"/>
          </ac:picMkLst>
        </pc:picChg>
      </pc:sldChg>
      <pc:sldChg chg="addSp delSp modSp add mod modAnim">
        <pc:chgData name="Shahryar Fazli" userId="dacc41b85cb54d35" providerId="LiveId" clId="{04CF5CB5-8F49-4164-AFF7-387B8863001E}" dt="2023-05-15T18:15:56.496" v="227" actId="1076"/>
        <pc:sldMkLst>
          <pc:docMk/>
          <pc:sldMk cId="3930218146" sldId="261"/>
        </pc:sldMkLst>
        <pc:spChg chg="add mod">
          <ac:chgData name="Shahryar Fazli" userId="dacc41b85cb54d35" providerId="LiveId" clId="{04CF5CB5-8F49-4164-AFF7-387B8863001E}" dt="2023-05-15T17:39:36.781" v="214" actId="14100"/>
          <ac:spMkLst>
            <pc:docMk/>
            <pc:sldMk cId="3930218146" sldId="261"/>
            <ac:spMk id="2" creationId="{AB9A9B83-96A6-CC28-06B5-D990814B9280}"/>
          </ac:spMkLst>
        </pc:spChg>
        <pc:spChg chg="mod">
          <ac:chgData name="Shahryar Fazli" userId="dacc41b85cb54d35" providerId="LiveId" clId="{04CF5CB5-8F49-4164-AFF7-387B8863001E}" dt="2023-05-15T18:15:56.496" v="227" actId="1076"/>
          <ac:spMkLst>
            <pc:docMk/>
            <pc:sldMk cId="3930218146" sldId="261"/>
            <ac:spMk id="12" creationId="{D7AC65B4-D664-46D9-492C-06CE047CB369}"/>
          </ac:spMkLst>
        </pc:spChg>
        <pc:spChg chg="del mod">
          <ac:chgData name="Shahryar Fazli" userId="dacc41b85cb54d35" providerId="LiveId" clId="{04CF5CB5-8F49-4164-AFF7-387B8863001E}" dt="2023-05-15T07:21:12.461" v="178" actId="478"/>
          <ac:spMkLst>
            <pc:docMk/>
            <pc:sldMk cId="3930218146" sldId="261"/>
            <ac:spMk id="15" creationId="{6980516C-149D-FAF0-B40B-ED48D7EE2077}"/>
          </ac:spMkLst>
        </pc:spChg>
        <pc:spChg chg="del">
          <ac:chgData name="Shahryar Fazli" userId="dacc41b85cb54d35" providerId="LiveId" clId="{04CF5CB5-8F49-4164-AFF7-387B8863001E}" dt="2023-05-15T07:21:10.811" v="176" actId="478"/>
          <ac:spMkLst>
            <pc:docMk/>
            <pc:sldMk cId="3930218146" sldId="261"/>
            <ac:spMk id="16" creationId="{0B523990-ECC7-CAF6-52AE-F7DF5A2872B7}"/>
          </ac:spMkLst>
        </pc:spChg>
        <pc:spChg chg="mod">
          <ac:chgData name="Shahryar Fazli" userId="dacc41b85cb54d35" providerId="LiveId" clId="{04CF5CB5-8F49-4164-AFF7-387B8863001E}" dt="2023-05-15T07:21:30.968" v="187" actId="14100"/>
          <ac:spMkLst>
            <pc:docMk/>
            <pc:sldMk cId="3930218146" sldId="261"/>
            <ac:spMk id="17" creationId="{ECAECDAF-1C8E-7937-12FF-264097442D77}"/>
          </ac:spMkLst>
        </pc:spChg>
        <pc:spChg chg="del">
          <ac:chgData name="Shahryar Fazli" userId="dacc41b85cb54d35" providerId="LiveId" clId="{04CF5CB5-8F49-4164-AFF7-387B8863001E}" dt="2023-05-15T07:21:14.760" v="179" actId="478"/>
          <ac:spMkLst>
            <pc:docMk/>
            <pc:sldMk cId="3930218146" sldId="261"/>
            <ac:spMk id="18" creationId="{351E01E2-44C2-A606-E5E4-26C629C45E49}"/>
          </ac:spMkLst>
        </pc:spChg>
        <pc:picChg chg="del">
          <ac:chgData name="Shahryar Fazli" userId="dacc41b85cb54d35" providerId="LiveId" clId="{04CF5CB5-8F49-4164-AFF7-387B8863001E}" dt="2023-05-15T07:21:08.321" v="174" actId="478"/>
          <ac:picMkLst>
            <pc:docMk/>
            <pc:sldMk cId="3930218146" sldId="261"/>
            <ac:picMk id="5" creationId="{837D8703-F413-2F38-7273-79C14A63384D}"/>
          </ac:picMkLst>
        </pc:picChg>
        <pc:picChg chg="del">
          <ac:chgData name="Shahryar Fazli" userId="dacc41b85cb54d35" providerId="LiveId" clId="{04CF5CB5-8F49-4164-AFF7-387B8863001E}" dt="2023-05-15T07:21:07.440" v="173" actId="478"/>
          <ac:picMkLst>
            <pc:docMk/>
            <pc:sldMk cId="3930218146" sldId="261"/>
            <ac:picMk id="7" creationId="{81C11081-3503-19C7-48D3-CB63EFF60031}"/>
          </ac:picMkLst>
        </pc:picChg>
        <pc:picChg chg="mod">
          <ac:chgData name="Shahryar Fazli" userId="dacc41b85cb54d35" providerId="LiveId" clId="{04CF5CB5-8F49-4164-AFF7-387B8863001E}" dt="2023-05-15T18:15:52.294" v="226" actId="14100"/>
          <ac:picMkLst>
            <pc:docMk/>
            <pc:sldMk cId="3930218146" sldId="261"/>
            <ac:picMk id="9" creationId="{2C2FAB13-0196-B63C-AB58-B1ACB22F7495}"/>
          </ac:picMkLst>
        </pc:picChg>
        <pc:picChg chg="del">
          <ac:chgData name="Shahryar Fazli" userId="dacc41b85cb54d35" providerId="LiveId" clId="{04CF5CB5-8F49-4164-AFF7-387B8863001E}" dt="2023-05-15T07:21:09.222" v="175" actId="478"/>
          <ac:picMkLst>
            <pc:docMk/>
            <pc:sldMk cId="3930218146" sldId="261"/>
            <ac:picMk id="11" creationId="{8534D5BE-0F6B-34E7-8EF0-398BA2C99FCD}"/>
          </ac:picMkLst>
        </pc:picChg>
      </pc:sldChg>
      <pc:sldChg chg="addSp delSp modSp new del mod">
        <pc:chgData name="Shahryar Fazli" userId="dacc41b85cb54d35" providerId="LiveId" clId="{04CF5CB5-8F49-4164-AFF7-387B8863001E}" dt="2023-05-15T07:23:47.547" v="194" actId="47"/>
        <pc:sldMkLst>
          <pc:docMk/>
          <pc:sldMk cId="1720426490" sldId="262"/>
        </pc:sldMkLst>
        <pc:spChg chg="del">
          <ac:chgData name="Shahryar Fazli" userId="dacc41b85cb54d35" providerId="LiveId" clId="{04CF5CB5-8F49-4164-AFF7-387B8863001E}" dt="2023-05-15T07:23:35.594" v="191"/>
          <ac:spMkLst>
            <pc:docMk/>
            <pc:sldMk cId="1720426490" sldId="262"/>
            <ac:spMk id="3" creationId="{BD73C267-7597-1DFA-BF9E-1006B281EDD7}"/>
          </ac:spMkLst>
        </pc:spChg>
        <pc:picChg chg="add mod">
          <ac:chgData name="Shahryar Fazli" userId="dacc41b85cb54d35" providerId="LiveId" clId="{04CF5CB5-8F49-4164-AFF7-387B8863001E}" dt="2023-05-15T07:23:37.733" v="193" actId="962"/>
          <ac:picMkLst>
            <pc:docMk/>
            <pc:sldMk cId="1720426490" sldId="262"/>
            <ac:picMk id="5" creationId="{4256ECE4-C0D1-9BDC-648D-991C24D93B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E07-914F-5BDE-0BC8-C4920D934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A1676-292E-108E-E67B-D06DDEE30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CAA6D-A79C-D358-1133-8796634D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739F-C230-A1F4-A468-EAFC6282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628C0-736A-797C-647C-D875D075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3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043D-47C0-6764-03F2-23791DF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C5675-1C4F-FB74-BCE8-51922E13C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85AA-A915-098B-72F7-3D04EAC3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E5B9D-9183-000E-E52D-0102F1D6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6E550-14E5-6990-2CB4-10F49CBD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3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44D47-8ED9-666F-4BFE-06F4AC0D1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9D373-7707-FAB8-04FC-8D259241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34B04-EBEE-CF62-AA3B-284926AB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CCCD7-9D47-E4D0-4FD0-2F25F27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E219-F714-2D62-7AF1-AE8C60EF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4646-A4FD-48D6-C4FD-F0C0D12B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8448-6D03-9C6B-3049-EEE48FC6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1A5F-DF70-7364-08A7-D9547F74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6DA0B-7E2D-0028-F766-DEA26E3A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74E2-1594-3549-B49B-FE97A9E9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3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4DE1-C362-8EDE-D14D-A071B623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1DF-F2F4-983C-AA6C-F00087C99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BA67D-570A-B4DA-3F83-A394CC6A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CB72-6DB8-4394-9B63-30031976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E567E-FAB9-0C56-A3D2-B3F09AA3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1E49-C88A-7AE6-78C2-EBAB63A2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CD77-C694-63F4-FD40-90119935A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D035-8871-8BBC-B08D-67D24ACD2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E4C14-D117-C122-347F-D997681F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EB83C-981B-7253-A906-795613CF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9966C-8555-647A-52C5-D340CFDF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021E-05CC-F009-E31A-8CFE06BE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A8EBE-D9F2-D831-FDFF-C158A774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6BE38-4EB5-E6C5-85A2-49660BADE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B73EE-193B-9739-810D-BFAE556EC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C169-4272-2CF8-C989-0CBC03E77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95D01-0B3E-8F8C-EE1D-2FF690E7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8080C-5948-0F9D-3878-CCA9DEEE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D3DB3-C128-799D-C419-0F36D91B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46CC-203D-43D7-08DD-1AF1F035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6D5E3-6E86-EA45-9826-1CD12C88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BFAEE-E2FF-73DA-C5CB-D7849C7D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0F1A0-6E84-B66F-1209-F887B515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B7CED-59A4-800A-BC31-CB90C1EC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95F20-7B30-622A-C7BD-8D0C3A01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99BBC-DA9D-B9A5-F100-85A0DB67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902C-3EC4-4303-B16D-74C74F24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7BF5D-5F37-F825-BB37-378290FF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6A98-186B-4589-DABF-E1140417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AB076-8316-6FA5-9BE7-9F8B18C1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3E692-5C62-670B-A201-3EBB470C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669B2-E9A1-4BB1-2011-CA4240E3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2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518C-D9F3-34DE-0B2B-6365785B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D49BA-B4C0-1402-FECE-C3A1C0B20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95D1E-DFAC-A7D1-E671-F69CB764A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D98EE-FF9A-4B68-3F5E-7E50419F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3E67E-84AD-83EB-67A9-80011EF8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34DE7-11E9-6DF8-0C4A-6A41F538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7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CE1AB-BE4E-769F-D755-997635BA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B8C6-FECF-A0C8-D14E-AF5EB6557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75F6-5FD9-04DB-DDF1-B423FE4E3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AB0B6-69AC-431A-AB66-56402E5C54B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DEC5-F83D-7DFB-F530-134DAE5AB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94140-9EE4-6DC6-F368-B6557086D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8E51F-1CD1-4D41-A5E5-E167F3BE6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5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CDC8-4238-E915-66FC-723772088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Final Project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“Analyzing Global Land Surface Temperature”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031F8-A694-0ABC-B000-65DCB6B58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720" y="475519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Shahryar Fazli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Dr. Lindsay Waldrop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2023</a:t>
            </a:r>
          </a:p>
        </p:txBody>
      </p:sp>
    </p:spTree>
    <p:extLst>
      <p:ext uri="{BB962C8B-B14F-4D97-AF65-F5344CB8AC3E}">
        <p14:creationId xmlns:p14="http://schemas.microsoft.com/office/powerpoint/2010/main" val="414624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767DD-50A6-6923-B836-5729116DECD1}"/>
              </a:ext>
            </a:extLst>
          </p:cNvPr>
          <p:cNvSpPr txBox="1"/>
          <p:nvPr/>
        </p:nvSpPr>
        <p:spPr>
          <a:xfrm>
            <a:off x="2526134" y="0"/>
            <a:ext cx="591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Annual Variation of Global Temperature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3F6DE1-7614-A9E4-60AA-485E0B0D8E74}"/>
              </a:ext>
            </a:extLst>
          </p:cNvPr>
          <p:cNvSpPr/>
          <p:nvPr/>
        </p:nvSpPr>
        <p:spPr>
          <a:xfrm>
            <a:off x="612343" y="499229"/>
            <a:ext cx="11078914" cy="58849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20DBB-88B8-0A5F-F1DE-19A7DFE8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49" y="746760"/>
            <a:ext cx="10860408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837D8703-F413-2F38-7273-79C14A63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340360"/>
            <a:ext cx="6086475" cy="3611880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81C11081-3503-19C7-48D3-CB63EFF60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5" y="436881"/>
            <a:ext cx="6183630" cy="356616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2C2FAB13-0196-B63C-AB58-B1ACB22F7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439"/>
            <a:ext cx="6183630" cy="3038475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8534D5BE-0F6B-34E7-8EF0-398BA2C99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71" y="3952240"/>
            <a:ext cx="6183630" cy="2987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C65B4-D664-46D9-492C-06CE047CB369}"/>
              </a:ext>
            </a:extLst>
          </p:cNvPr>
          <p:cNvSpPr txBox="1"/>
          <p:nvPr/>
        </p:nvSpPr>
        <p:spPr>
          <a:xfrm>
            <a:off x="2211174" y="-9543"/>
            <a:ext cx="700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Seasonal Variation of Global Cities Temperature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0516C-149D-FAF0-B40B-ED48D7EE2077}"/>
              </a:ext>
            </a:extLst>
          </p:cNvPr>
          <p:cNvSpPr txBox="1"/>
          <p:nvPr/>
        </p:nvSpPr>
        <p:spPr>
          <a:xfrm>
            <a:off x="314325" y="2607549"/>
            <a:ext cx="104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Winter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23990-ECC7-CAF6-52AE-F7DF5A2872B7}"/>
              </a:ext>
            </a:extLst>
          </p:cNvPr>
          <p:cNvSpPr txBox="1"/>
          <p:nvPr/>
        </p:nvSpPr>
        <p:spPr>
          <a:xfrm>
            <a:off x="6248400" y="2705705"/>
            <a:ext cx="104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Spring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ECDAF-1C8E-7937-12FF-264097442D77}"/>
              </a:ext>
            </a:extLst>
          </p:cNvPr>
          <p:cNvSpPr txBox="1"/>
          <p:nvPr/>
        </p:nvSpPr>
        <p:spPr>
          <a:xfrm>
            <a:off x="314324" y="5741909"/>
            <a:ext cx="118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Summer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E01E2-44C2-A606-E5E4-26C629C45E49}"/>
              </a:ext>
            </a:extLst>
          </p:cNvPr>
          <p:cNvSpPr txBox="1"/>
          <p:nvPr/>
        </p:nvSpPr>
        <p:spPr>
          <a:xfrm>
            <a:off x="6248400" y="5741909"/>
            <a:ext cx="104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Fall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A5E45-AB9C-DF5E-839E-19C19521F02F}"/>
              </a:ext>
            </a:extLst>
          </p:cNvPr>
          <p:cNvSpPr/>
          <p:nvPr/>
        </p:nvSpPr>
        <p:spPr>
          <a:xfrm>
            <a:off x="355600" y="2534920"/>
            <a:ext cx="904240" cy="5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9B6F7-784D-B871-CC60-DD6C414E7EC9}"/>
              </a:ext>
            </a:extLst>
          </p:cNvPr>
          <p:cNvSpPr/>
          <p:nvPr/>
        </p:nvSpPr>
        <p:spPr>
          <a:xfrm>
            <a:off x="6205220" y="2626695"/>
            <a:ext cx="904240" cy="5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6540D-EA7F-9470-9497-B3F54CFF37AE}"/>
              </a:ext>
            </a:extLst>
          </p:cNvPr>
          <p:cNvSpPr/>
          <p:nvPr/>
        </p:nvSpPr>
        <p:spPr>
          <a:xfrm>
            <a:off x="385445" y="5628579"/>
            <a:ext cx="904240" cy="5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8419D-D9CB-530C-0622-AC52F950DBDF}"/>
              </a:ext>
            </a:extLst>
          </p:cNvPr>
          <p:cNvSpPr/>
          <p:nvPr/>
        </p:nvSpPr>
        <p:spPr>
          <a:xfrm>
            <a:off x="6238240" y="5657652"/>
            <a:ext cx="904240" cy="5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2C2FAB13-0196-B63C-AB58-B1ACB22F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122"/>
            <a:ext cx="12095480" cy="640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C65B4-D664-46D9-492C-06CE047CB369}"/>
              </a:ext>
            </a:extLst>
          </p:cNvPr>
          <p:cNvSpPr txBox="1"/>
          <p:nvPr/>
        </p:nvSpPr>
        <p:spPr>
          <a:xfrm>
            <a:off x="351894" y="-9543"/>
            <a:ext cx="667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Seasonal Variation of Global Cities Temperature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ECDAF-1C8E-7937-12FF-264097442D77}"/>
              </a:ext>
            </a:extLst>
          </p:cNvPr>
          <p:cNvSpPr txBox="1"/>
          <p:nvPr/>
        </p:nvSpPr>
        <p:spPr>
          <a:xfrm>
            <a:off x="527684" y="4949429"/>
            <a:ext cx="206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Summer</a:t>
            </a:r>
            <a:endParaRPr lang="en-US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A9B83-96A6-CC28-06B5-D990814B9280}"/>
              </a:ext>
            </a:extLst>
          </p:cNvPr>
          <p:cNvSpPr/>
          <p:nvPr/>
        </p:nvSpPr>
        <p:spPr>
          <a:xfrm>
            <a:off x="482600" y="4856480"/>
            <a:ext cx="1661160" cy="677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46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Data Visualization Final Project “Analyzing Global Land Surface Temperature”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Final Project “Analyzing Global Land Surface Temperature”</dc:title>
  <dc:creator>Shahryar Fazli</dc:creator>
  <cp:lastModifiedBy>Shahryar Fazli</cp:lastModifiedBy>
  <cp:revision>2</cp:revision>
  <dcterms:created xsi:type="dcterms:W3CDTF">2023-05-08T17:50:22Z</dcterms:created>
  <dcterms:modified xsi:type="dcterms:W3CDTF">2023-05-15T22:35:22Z</dcterms:modified>
</cp:coreProperties>
</file>